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Main Features of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 range: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voltage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purpose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Screw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864912" cy="4850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3179981" y="4602219"/>
            <a:ext cx="191892" cy="1648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225711" y="3097867"/>
            <a:ext cx="231343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</a:p>
          <a:p>
            <a:r>
              <a:rPr lang="tr-TR" sz="1400" dirty="0">
                <a:solidFill>
                  <a:srgbClr val="00B0F0"/>
                </a:solidFill>
              </a:rPr>
              <a:t>Main </a:t>
            </a:r>
            <a:r>
              <a:rPr lang="en-US" sz="1400" dirty="0">
                <a:solidFill>
                  <a:srgbClr val="00B0F0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371873" y="4232887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External 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0814"/>
            <a:ext cx="4109176" cy="5414711"/>
            <a:chOff x="7777558" y="830814"/>
            <a:chExt cx="4109176" cy="5414711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1881" y="831934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7773" y="830814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</a:t>
            </a:r>
            <a:br>
              <a:rPr lang="tr-TR" sz="1400" dirty="0"/>
            </a:br>
            <a:r>
              <a:rPr lang="en-US" sz="1400" dirty="0"/>
              <a:t>Sens</a:t>
            </a:r>
            <a:r>
              <a:rPr lang="tr-TR" sz="1400" dirty="0"/>
              <a:t>e</a:t>
            </a:r>
            <a:r>
              <a:rPr lang="en-US" sz="1400" dirty="0"/>
              <a:t>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337305" y="680342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Boeing-style symbology was used due to familiarity.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Failure</a:t>
            </a:r>
            <a:r>
              <a:rPr lang="en-US" b="1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20171" y="334597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Attitude Indicator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750</TotalTime>
  <Words>779</Words>
  <Application>Microsoft Office PowerPoint</Application>
  <PresentationFormat>Geniş ekran</PresentationFormat>
  <Paragraphs>143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79</cp:revision>
  <dcterms:created xsi:type="dcterms:W3CDTF">2024-05-28T20:30:19Z</dcterms:created>
  <dcterms:modified xsi:type="dcterms:W3CDTF">2024-05-29T23:26:06Z</dcterms:modified>
</cp:coreProperties>
</file>